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5"/>
  </p:normalViewPr>
  <p:slideViewPr>
    <p:cSldViewPr snapToGrid="0">
      <p:cViewPr varScale="1">
        <p:scale>
          <a:sx n="120" d="100"/>
          <a:sy n="120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2.jpeg>
</file>

<file path=ppt/media/image3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D3D0A-737C-37CB-2486-038B7ADDB0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EF7E5B-0677-C975-31DC-913B2B7736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6BEC7-D64B-3C94-B762-63E5DF1D1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0603B-E786-6FE0-47E5-C3960E7F2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3E1F1-A4C6-2BBA-7AF3-A916140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22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BA811-FF75-6C47-8735-9F201BEB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EAFC46-712E-B516-5EC9-A1C87846E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1EE4B-8FF1-AB41-35D2-F7CAEFDE1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3C847-EAD0-37DD-5D08-4ED6FF4EB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48CF9-3917-38CC-1669-56C6FB74D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225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7CBD28-51FE-6E8E-21B7-E93EC5B9B5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331EAE-E057-F563-80EE-9A705080A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145F8-5C2B-1E0B-069A-E4F8A777F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CC6EA-47C6-DE1D-519F-8801B9468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9FCD1-8F72-2F79-BE3D-B09A0BFDE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91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06B4-D519-8DF4-062B-81919A96F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A5FD9-7692-E12C-702C-F53E05AFA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8C7BE-6051-7E4F-E7AB-B4239C5BD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5914C-5741-E9B7-2C7F-BB85C55A1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D07AA-B5F0-DD06-7D77-A92790332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5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EDB32-0E8C-072A-957D-05C72D427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82284-D009-E68E-30D7-03B549B0D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1FBAA-FA76-0C61-3AD5-4E4490729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3C6CB-2C65-E118-79B8-AE11CA9E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60EE3-08FF-D9BE-3CB4-E3E9DA125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0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10727-7D79-AA76-1509-768A71EDF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8C083-B3A9-5A06-52D5-B2971DD98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AAC61-9BEA-917C-8FBB-8D252138D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1020E-F7C7-5714-2FB5-62E313C3C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2741E-F7F0-2BBC-84D4-73B5BA96D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FF8D9-487B-8F67-D5B0-04B25840B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768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69FF7-A739-0E38-C2D6-0490CA820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CD5351-785E-0BBA-E37F-5F13AEBE8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5A03E-0175-E323-7D13-3AB1E5260B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D5B8C3-2604-7494-BE54-6B69185844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FB3CF3-973A-3AFC-B1D5-C51CEBAFE6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1625B-8A83-2A9D-C813-5D441D3D4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FCED2E-6472-9027-61C4-83D65B903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A9EC66-56CE-047F-F9BB-AA06BD115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23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5A8DE-EADF-FA57-BC0C-C6F8B5279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35FAF0-1375-648C-94CB-5BEEB985B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0265B0-096F-6ED0-CF1F-305F7EFEC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D875E6-57C1-A292-D8FF-FB9B8CD44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42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6038F2-AAB2-D0A3-32C6-55B7E3313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CC9464-41BF-253D-5728-D3B95C2D1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D4D302-4300-18A9-3621-B38607159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78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25CCD-7F3B-CBD1-5BD1-D8AA82470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476FE-C73B-067E-CFA7-895678EFC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FF7004-02F2-C5CF-FF71-24BAFABF5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53760-183F-F35D-D3D7-1D4D0108C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EE5226-DFB5-19FF-6E95-DC83FEF01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F6B129-8257-CDD0-53CC-E3649D8E1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25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540F1-96DC-EA8F-74BA-4B94ACB2F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587CD8-72D4-3D84-54CE-79DA893BBD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D53E49-2045-F0C7-6DF8-2F4DF6AE5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40B3F3-17F4-C7C5-D0C9-789759ABD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0BB9D-34CC-B327-5459-D07A5577C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3B1A5-DB3A-BFBC-05B1-CF24B7B11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0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09EE3D-3466-6C43-0822-23A2D94F2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AEA07-9209-C439-2D08-0CBF8D3DD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54F5F-5806-A871-745E-6227742A0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FF2FD7-EFFA-2649-8D7C-24F57257D609}" type="datetimeFigureOut">
              <a:rPr lang="en-US" smtClean="0"/>
              <a:t>10/3/25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ED4B3-0C91-332E-9060-56F02C638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952C6-7DCB-696B-F309-866ADF8533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01488C-EC9F-1E4A-866D-734FD6A7B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763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0E9E2-AD62-B84A-2F26-8C46E70D3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748"/>
            <a:ext cx="9144000" cy="2387600"/>
          </a:xfrm>
        </p:spPr>
        <p:txBody>
          <a:bodyPr/>
          <a:lstStyle/>
          <a:p>
            <a:r>
              <a:rPr lang="en-US" dirty="0"/>
              <a:t>2025 LEMONTREE annual meeting in Seoul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7A711-397A-23EB-3942-B4C18DAB6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02" y="3418951"/>
            <a:ext cx="5197549" cy="269950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02D679F-09B0-5186-DC9B-247926FD2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2424" y="2908152"/>
            <a:ext cx="3810000" cy="372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791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5DCB-D4A3-349E-F2D8-F773C11C6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1: open symposium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BA371D-AEF4-AF8E-1712-CC3FBC326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7707" y="1432918"/>
            <a:ext cx="3696586" cy="542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221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921BC-15A7-D64A-582B-AAFABE724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2-3: working group discussions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33E2A-FA16-45DF-C761-0C92E1560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WGA: Leaf area dynamics and carbon allocation</a:t>
            </a:r>
            <a:endParaRPr lang="en-US" dirty="0"/>
          </a:p>
          <a:p>
            <a:r>
              <a:rPr lang="en-GB" b="1" dirty="0">
                <a:solidFill>
                  <a:srgbClr val="FF0000"/>
                </a:solidFill>
              </a:rPr>
              <a:t>WGC: C, N and P cycles synthesis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GB" dirty="0"/>
              <a:t>WGE: Ecohydrology</a:t>
            </a:r>
            <a:endParaRPr lang="en-US" dirty="0"/>
          </a:p>
          <a:p>
            <a:r>
              <a:rPr lang="en-GB" dirty="0"/>
              <a:t>WGF: Fire-vegetation interactions</a:t>
            </a:r>
            <a:endParaRPr lang="en-US" dirty="0"/>
          </a:p>
          <a:p>
            <a:r>
              <a:rPr lang="en-GB" b="1" dirty="0">
                <a:solidFill>
                  <a:srgbClr val="FF0000"/>
                </a:solidFill>
              </a:rPr>
              <a:t>WGDT: Function diversity theory and modelling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GB" dirty="0"/>
              <a:t>WGVD: Vegetation dynamics</a:t>
            </a:r>
            <a:endParaRPr lang="en-US" dirty="0"/>
          </a:p>
          <a:p>
            <a:r>
              <a:rPr lang="en-GB" dirty="0"/>
              <a:t>WGLC: </a:t>
            </a:r>
            <a:r>
              <a:rPr lang="en-GB" dirty="0" err="1"/>
              <a:t>Lemontree</a:t>
            </a:r>
            <a:r>
              <a:rPr lang="en-GB" dirty="0"/>
              <a:t>-CONCERTO integrated implementation</a:t>
            </a:r>
            <a:endParaRPr lang="en-US" dirty="0"/>
          </a:p>
          <a:p>
            <a:r>
              <a:rPr lang="en-GB" dirty="0"/>
              <a:t>WGIC: Implementation and coordination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056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080CEA-5FFA-A406-10C5-0957CDA96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32" y="737344"/>
            <a:ext cx="8909628" cy="538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10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DDB49-44E4-E6EF-4F32-1B9C8F642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PhUnFETTy</a:t>
            </a:r>
            <a:r>
              <a:rPr lang="en-US" dirty="0"/>
              <a:t>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E03D0-150C-0DBE-535F-13CF827DF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NP meta-analysis (WGC)</a:t>
            </a:r>
          </a:p>
          <a:p>
            <a:r>
              <a:rPr lang="en-US" dirty="0"/>
              <a:t>P review (WGC)</a:t>
            </a:r>
          </a:p>
          <a:p>
            <a:r>
              <a:rPr lang="en-US" dirty="0"/>
              <a:t>Symbioses perspective (WGC)</a:t>
            </a:r>
          </a:p>
          <a:p>
            <a:r>
              <a:rPr lang="en-US" dirty="0"/>
              <a:t>Optimal trait coordination (WGDT)</a:t>
            </a:r>
          </a:p>
          <a:p>
            <a:r>
              <a:rPr lang="en-US" dirty="0"/>
              <a:t>Vegetation dynamics with different coordinated traits (WGDT)</a:t>
            </a:r>
          </a:p>
          <a:p>
            <a:r>
              <a:rPr lang="en-US" dirty="0"/>
              <a:t>Nutrients-LAI connection (WGDT/WGA)</a:t>
            </a:r>
          </a:p>
        </p:txBody>
      </p:sp>
    </p:spTree>
    <p:extLst>
      <p:ext uri="{BB962C8B-B14F-4D97-AF65-F5344CB8AC3E}">
        <p14:creationId xmlns:p14="http://schemas.microsoft.com/office/powerpoint/2010/main" val="1766265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631B6-2219-F830-9C32-E28B2A5ED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4-5: summer school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A280EA-1D57-30F1-AC84-453303188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265" y="1604498"/>
            <a:ext cx="5245469" cy="525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009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in a room with lights&#10;&#10;AI-generated content may be incorrect.">
            <a:extLst>
              <a:ext uri="{FF2B5EF4-FFF2-40B4-BE49-F238E27FC236}">
                <a16:creationId xmlns:a16="http://schemas.microsoft.com/office/drawing/2014/main" id="{37746D11-752D-74F4-D983-676D3C3D8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549" y="2900029"/>
            <a:ext cx="5000847" cy="3750635"/>
          </a:xfrm>
          <a:prstGeom prst="rect">
            <a:avLst/>
          </a:prstGeom>
        </p:spPr>
      </p:pic>
      <p:pic>
        <p:nvPicPr>
          <p:cNvPr id="5" name="Picture 4" descr="A group of people standing in front of a restaurant&#10;&#10;AI-generated content may be incorrect.">
            <a:extLst>
              <a:ext uri="{FF2B5EF4-FFF2-40B4-BE49-F238E27FC236}">
                <a16:creationId xmlns:a16="http://schemas.microsoft.com/office/drawing/2014/main" id="{163935B7-41A0-6F29-0EBC-1C588E0EF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9428" y="169973"/>
            <a:ext cx="2286000" cy="4051300"/>
          </a:xfrm>
          <a:prstGeom prst="rect">
            <a:avLst/>
          </a:prstGeom>
        </p:spPr>
      </p:pic>
      <p:pic>
        <p:nvPicPr>
          <p:cNvPr id="7" name="Picture 6" descr="A table with plates of food and a bottle of beer&#10;&#10;AI-generated content may be incorrect.">
            <a:extLst>
              <a:ext uri="{FF2B5EF4-FFF2-40B4-BE49-F238E27FC236}">
                <a16:creationId xmlns:a16="http://schemas.microsoft.com/office/drawing/2014/main" id="{DAFCB42C-F18D-08DC-5DC7-EDD5FA42B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3116" y="0"/>
            <a:ext cx="3650512" cy="2737884"/>
          </a:xfrm>
          <a:prstGeom prst="rect">
            <a:avLst/>
          </a:prstGeom>
        </p:spPr>
      </p:pic>
      <p:pic>
        <p:nvPicPr>
          <p:cNvPr id="9" name="Picture 8" descr="A white flower with a red center&#10;&#10;AI-generated content may be incorrect.">
            <a:extLst>
              <a:ext uri="{FF2B5EF4-FFF2-40B4-BE49-F238E27FC236}">
                <a16:creationId xmlns:a16="http://schemas.microsoft.com/office/drawing/2014/main" id="{DECF47C5-9053-7337-FA55-735807C14F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5844" y="381000"/>
            <a:ext cx="2286000" cy="3048000"/>
          </a:xfrm>
          <a:prstGeom prst="rect">
            <a:avLst/>
          </a:prstGeom>
        </p:spPr>
      </p:pic>
      <p:pic>
        <p:nvPicPr>
          <p:cNvPr id="13" name="Picture 12" descr="A large room with a red throne&#10;&#10;AI-generated content may be incorrect.">
            <a:extLst>
              <a:ext uri="{FF2B5EF4-FFF2-40B4-BE49-F238E27FC236}">
                <a16:creationId xmlns:a16="http://schemas.microsoft.com/office/drawing/2014/main" id="{EF4E52F2-9206-866F-D6F6-2E383015AB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6000" y="3716079"/>
            <a:ext cx="2286000" cy="3048000"/>
          </a:xfrm>
          <a:prstGeom prst="rect">
            <a:avLst/>
          </a:prstGeom>
        </p:spPr>
      </p:pic>
      <p:pic>
        <p:nvPicPr>
          <p:cNvPr id="15" name="Picture 14" descr="A person standing in front of a building&#10;&#10;AI-generated content may be incorrect.">
            <a:extLst>
              <a:ext uri="{FF2B5EF4-FFF2-40B4-BE49-F238E27FC236}">
                <a16:creationId xmlns:a16="http://schemas.microsoft.com/office/drawing/2014/main" id="{5134DD97-2D25-0DF5-F03F-70AE3FE33E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1800" y="4436212"/>
            <a:ext cx="2817628" cy="211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955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106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2025 LEMONTREE annual meeting in Seoul</vt:lpstr>
      <vt:lpstr>Day 1: open symposium</vt:lpstr>
      <vt:lpstr>Day 2-3: working group discussions</vt:lpstr>
      <vt:lpstr>PowerPoint Presentation</vt:lpstr>
      <vt:lpstr>PhUnFETTy tasks</vt:lpstr>
      <vt:lpstr>Day 4-5: summer school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Smith, Nick</dc:creator>
  <cp:lastModifiedBy>Smith, Nick</cp:lastModifiedBy>
  <cp:revision>13</cp:revision>
  <dcterms:created xsi:type="dcterms:W3CDTF">2025-10-03T17:38:41Z</dcterms:created>
  <dcterms:modified xsi:type="dcterms:W3CDTF">2025-10-03T17:50:55Z</dcterms:modified>
</cp:coreProperties>
</file>

<file path=docProps/thumbnail.jpeg>
</file>